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62" r:id="rId5"/>
    <p:sldId id="258" r:id="rId6"/>
    <p:sldId id="259" r:id="rId7"/>
    <p:sldId id="260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88" autoAdjust="0"/>
    <p:restoredTop sz="86391" autoAdjust="0"/>
  </p:normalViewPr>
  <p:slideViewPr>
    <p:cSldViewPr>
      <p:cViewPr varScale="1">
        <p:scale>
          <a:sx n="44" d="100"/>
          <a:sy n="44" d="100"/>
        </p:scale>
        <p:origin x="-7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143000"/>
            <a:ext cx="4343400" cy="16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Naujamies</a:t>
            </a:r>
            <a:r>
              <a:rPr lang="lt-LT" dirty="0" smtClean="0"/>
              <a:t>č</a:t>
            </a:r>
            <a:r>
              <a:rPr lang="en-US" dirty="0" err="1" smtClean="0"/>
              <a:t>io</a:t>
            </a:r>
            <a:r>
              <a:rPr lang="en-US" dirty="0" smtClean="0"/>
              <a:t> </a:t>
            </a:r>
            <a:r>
              <a:rPr lang="en-US" dirty="0" err="1" smtClean="0"/>
              <a:t>vidurin</a:t>
            </a:r>
            <a:r>
              <a:rPr lang="lt-LT" dirty="0" smtClean="0"/>
              <a:t>ė</a:t>
            </a:r>
            <a:r>
              <a:rPr lang="en-US" dirty="0" smtClean="0"/>
              <a:t> </a:t>
            </a:r>
            <a:r>
              <a:rPr lang="en-US" dirty="0" smtClean="0"/>
              <a:t>mokykla </a:t>
            </a:r>
            <a:endParaRPr lang="lt-LT" dirty="0" smtClean="0"/>
          </a:p>
          <a:p>
            <a:r>
              <a:rPr lang="lt-LT" dirty="0" smtClean="0"/>
              <a:t>2014 </a:t>
            </a:r>
            <a:r>
              <a:rPr lang="lt-LT" dirty="0" smtClean="0"/>
              <a:t>spalio 20-24 d.</a:t>
            </a:r>
            <a:endParaRPr lang="en-US" dirty="0"/>
          </a:p>
        </p:txBody>
      </p:sp>
      <p:pic>
        <p:nvPicPr>
          <p:cNvPr id="4" name="Picture 3" descr="EU flag-Erasmus+_vect_POS_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33" y="1117600"/>
            <a:ext cx="4648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517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Sėkmingi išklausiusios kursą</a:t>
            </a:r>
            <a:endParaRPr lang="en-US" dirty="0"/>
          </a:p>
        </p:txBody>
      </p:sp>
      <p:pic>
        <p:nvPicPr>
          <p:cNvPr id="8194" name="Picture 2" descr="C:\Users\Vartotojas\Desktop\kurs7 mokykla\DSC_1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634" y="1295400"/>
            <a:ext cx="6072737" cy="5138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960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Fluency </a:t>
            </a:r>
            <a:r>
              <a:rPr lang="en-US" dirty="0"/>
              <a:t>&amp; English Language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Executive </a:t>
            </a:r>
            <a:r>
              <a:rPr lang="en-US" b="1" dirty="0"/>
              <a:t>Training Institute (ETI) Malta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ESE Building, Paceville Avenue, St.Julian's STJ 3103 - MALTA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2819399" cy="227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864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lt-LT" dirty="0"/>
              <a:t>Šis kursas idealiai tinka </a:t>
            </a:r>
            <a:r>
              <a:rPr lang="lt-LT" dirty="0" smtClean="0"/>
              <a:t>mokytojams, </a:t>
            </a:r>
            <a:r>
              <a:rPr lang="lt-LT" dirty="0"/>
              <a:t>norintiems plėtoti</a:t>
            </a:r>
            <a:r>
              <a:rPr lang="en-US" dirty="0"/>
              <a:t>  </a:t>
            </a:r>
            <a:r>
              <a:rPr lang="lt-LT" dirty="0"/>
              <a:t>kalbėjimo sklandumą ir bendravimo įgūdžius, </a:t>
            </a:r>
            <a:r>
              <a:rPr lang="lt-LT" dirty="0" smtClean="0"/>
              <a:t>ugdyti </a:t>
            </a:r>
            <a:r>
              <a:rPr lang="lt-LT" dirty="0"/>
              <a:t>pasitikėjimą </a:t>
            </a:r>
            <a:r>
              <a:rPr lang="lt-LT" dirty="0" smtClean="0"/>
              <a:t>savimi ir turintiems   </a:t>
            </a:r>
            <a:endParaRPr lang="en-US" dirty="0"/>
          </a:p>
          <a:p>
            <a:pPr marL="137160" indent="0">
              <a:buNone/>
            </a:pPr>
            <a:r>
              <a:rPr lang="lt-LT" dirty="0" smtClean="0"/>
              <a:t>vidutinio </a:t>
            </a:r>
            <a:r>
              <a:rPr lang="lt-LT" dirty="0"/>
              <a:t>lygio anglų kalbos </a:t>
            </a:r>
            <a:r>
              <a:rPr lang="lt-LT" dirty="0" smtClean="0"/>
              <a:t>žinių</a:t>
            </a:r>
            <a:r>
              <a:rPr lang="lt-LT" dirty="0" smtClean="0"/>
              <a:t> (A 2+).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73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Mokykis visą gyvenimą</a:t>
            </a:r>
            <a:endParaRPr lang="en-US" dirty="0"/>
          </a:p>
        </p:txBody>
      </p:sp>
      <p:pic>
        <p:nvPicPr>
          <p:cNvPr id="5122" name="Picture 2" descr="C:\Users\Vartotojas\Desktop\kurs7 mokykla\DSC_1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623486"/>
            <a:ext cx="3733800" cy="2488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artotojas\Desktop\kurs7 mokykla\DSC_1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3657600" cy="2438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artotojas\Desktop\kurs7 mokykla\DSC_1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23486"/>
            <a:ext cx="3936651" cy="2624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31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ESI mokykla</a:t>
            </a:r>
            <a:endParaRPr lang="en-US" dirty="0"/>
          </a:p>
        </p:txBody>
      </p:sp>
      <p:pic>
        <p:nvPicPr>
          <p:cNvPr id="2050" name="Picture 2" descr="C:\Users\Vartotojas\Desktop\kurs7 mokykla\DSC_08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4572000" cy="4267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rtotojas\Desktop\kurs7 mokykla\DSC_06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524000"/>
            <a:ext cx="4218557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007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Mokymosi</a:t>
            </a:r>
            <a:r>
              <a:rPr lang="lt-LT" dirty="0" smtClean="0"/>
              <a:t>  erdvės</a:t>
            </a:r>
            <a:endParaRPr lang="en-US" dirty="0"/>
          </a:p>
        </p:txBody>
      </p:sp>
      <p:pic>
        <p:nvPicPr>
          <p:cNvPr id="3074" name="Picture 2" descr="C:\Users\Vartotojas\Desktop\kurs7 mokykla\DSC_08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495800" cy="2996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artotojas\Desktop\kurs7 mokykla\DSC_08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41393"/>
            <a:ext cx="4343400" cy="2895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artotojas\Desktop\kurs7 mokykla\DSC_08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84982"/>
            <a:ext cx="4460031" cy="2973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480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lt-LT" dirty="0" smtClean="0"/>
              <a:t>ūsų klasė</a:t>
            </a:r>
            <a:endParaRPr lang="en-US" dirty="0"/>
          </a:p>
        </p:txBody>
      </p:sp>
      <p:pic>
        <p:nvPicPr>
          <p:cNvPr id="4098" name="Picture 2" descr="C:\Users\Vartotojas\Desktop\kurs7 mokykla\DSC_06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84591"/>
            <a:ext cx="4086686" cy="2724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artotojas\Desktop\kurs7 mokykla\DSC_08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286933"/>
            <a:ext cx="3779631" cy="2519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artotojas\Desktop\kurs7 mokykla\DSC_08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464" y="3657600"/>
            <a:ext cx="4443872" cy="2962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964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Mūsų grupė</a:t>
            </a:r>
            <a:endParaRPr lang="en-US" dirty="0"/>
          </a:p>
        </p:txBody>
      </p:sp>
      <p:pic>
        <p:nvPicPr>
          <p:cNvPr id="6146" name="Picture 2" descr="C:\Users\Vartotojas\Desktop\kurs7 mokykla\DSC_09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242300" cy="46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506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Naujamiesčio vidurinės mokyklos  kursantės</a:t>
            </a:r>
            <a:endParaRPr lang="en-US" dirty="0"/>
          </a:p>
        </p:txBody>
      </p:sp>
      <p:pic>
        <p:nvPicPr>
          <p:cNvPr id="7170" name="Picture 2" descr="C:\Users\Vartotojas\Desktop\kurs7 mokykla\DSC_09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553199" cy="4681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966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</TotalTime>
  <Words>71</Words>
  <Application>Microsoft Office PowerPoint</Application>
  <PresentationFormat>Demonstracija ekrane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1" baseType="lpstr">
      <vt:lpstr>Apex</vt:lpstr>
      <vt:lpstr>PowerPoint pristatymas</vt:lpstr>
      <vt:lpstr>Fluency &amp; English Language Development</vt:lpstr>
      <vt:lpstr>PowerPoint pristatymas</vt:lpstr>
      <vt:lpstr>Mokykis visą gyvenimą</vt:lpstr>
      <vt:lpstr>ESI mokykla</vt:lpstr>
      <vt:lpstr>Mokymosi  erdvės</vt:lpstr>
      <vt:lpstr>Mūsų klasė</vt:lpstr>
      <vt:lpstr>Mūsų grupė</vt:lpstr>
      <vt:lpstr>Naujamiesčio vidurinės mokyklos  kursantės</vt:lpstr>
      <vt:lpstr>Sėkmingi išklausiusios kursą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Vartotojas</dc:creator>
  <cp:lastModifiedBy>Mokytoja</cp:lastModifiedBy>
  <cp:revision>9</cp:revision>
  <dcterms:created xsi:type="dcterms:W3CDTF">2006-08-16T00:00:00Z</dcterms:created>
  <dcterms:modified xsi:type="dcterms:W3CDTF">2015-05-13T06:51:28Z</dcterms:modified>
</cp:coreProperties>
</file>